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6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4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5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14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8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7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5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7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5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9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2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391B-9CFE-456E-813A-E1C790B7C60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4596A1-4049-471C-844F-5CDFFADCD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7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984738"/>
            <a:ext cx="11546007" cy="571148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University of Benghazi </a:t>
            </a:r>
            <a:r>
              <a:rPr lang="en-US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Ranking &amp; Quality : </a:t>
            </a:r>
            <a:r>
              <a:rPr lang="en-US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Steps </a:t>
            </a:r>
            <a:r>
              <a:rPr lang="en-US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Forward…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 Brief </a:t>
            </a: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verview about the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urrent Efforts towards Higher Ranking and Quality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resented by: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Dr. Ageila Ali  Elabbar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Head of the Committee of Promoting the </a:t>
            </a:r>
            <a:r>
              <a:rPr lang="en-US" sz="2000" dirty="0" err="1" smtClean="0">
                <a:solidFill>
                  <a:schemeClr val="tx1"/>
                </a:solidFill>
              </a:rPr>
              <a:t>UoB</a:t>
            </a:r>
            <a:r>
              <a:rPr lang="en-US" sz="2000" dirty="0" smtClean="0">
                <a:solidFill>
                  <a:schemeClr val="tx1"/>
                </a:solidFill>
              </a:rPr>
              <a:t> International Ranking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6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of June 2014: London UK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" y="231188"/>
            <a:ext cx="1931723" cy="1428800"/>
          </a:xfrm>
        </p:spPr>
      </p:pic>
    </p:spTree>
    <p:extLst>
      <p:ext uri="{BB962C8B-B14F-4D97-AF65-F5344CB8AC3E}">
        <p14:creationId xmlns:p14="http://schemas.microsoft.com/office/powerpoint/2010/main" val="32937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Steps we did since January 2014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42197"/>
            <a:ext cx="11073387" cy="4799417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US" sz="2400" dirty="0" smtClean="0"/>
              <a:t>Re-structured a Complete </a:t>
            </a:r>
            <a:r>
              <a:rPr lang="en-US" sz="2400" dirty="0" smtClean="0"/>
              <a:t>UOB  </a:t>
            </a:r>
            <a:r>
              <a:rPr lang="en-US" sz="2400" dirty="0" smtClean="0"/>
              <a:t>Website with 344 </a:t>
            </a:r>
            <a:r>
              <a:rPr lang="en-US" sz="2400" dirty="0" smtClean="0"/>
              <a:t>Sub-Domains, and apps  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2224585"/>
            <a:ext cx="10222173" cy="43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735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University knowledge Base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6" y="1583140"/>
            <a:ext cx="11245754" cy="5063320"/>
          </a:xfrm>
        </p:spPr>
        <p:txBody>
          <a:bodyPr/>
          <a:lstStyle/>
          <a:p>
            <a:r>
              <a:rPr lang="en-US" dirty="0" smtClean="0"/>
              <a:t>2. Designing and activating the </a:t>
            </a:r>
            <a:r>
              <a:rPr lang="en-US" dirty="0" smtClean="0"/>
              <a:t>UOB  </a:t>
            </a:r>
            <a:r>
              <a:rPr lang="en-US" dirty="0"/>
              <a:t>K</a:t>
            </a:r>
            <a:r>
              <a:rPr lang="en-US" dirty="0" smtClean="0"/>
              <a:t>nowledge </a:t>
            </a:r>
            <a:r>
              <a:rPr lang="en-US" dirty="0"/>
              <a:t>B</a:t>
            </a:r>
            <a:r>
              <a:rPr lang="en-US" dirty="0" smtClean="0"/>
              <a:t>ase </a:t>
            </a:r>
            <a:r>
              <a:rPr lang="en-US" dirty="0" smtClean="0"/>
              <a:t>;which will include all publications and  research </a:t>
            </a:r>
            <a:r>
              <a:rPr lang="en-US" dirty="0" smtClean="0"/>
              <a:t>participations for the university staff. </a:t>
            </a:r>
            <a:endParaRPr lang="ar-LY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584"/>
            <a:ext cx="11764370" cy="4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8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Linking the </a:t>
            </a:r>
            <a:r>
              <a:rPr lang="en-US" dirty="0" smtClean="0">
                <a:solidFill>
                  <a:srgbClr val="FF0000"/>
                </a:solidFill>
              </a:rPr>
              <a:t>UOB </a:t>
            </a:r>
            <a:r>
              <a:rPr lang="en-US" dirty="0" smtClean="0">
                <a:solidFill>
                  <a:srgbClr val="FF0000"/>
                </a:solidFill>
              </a:rPr>
              <a:t>with Thomson Reuters, and other </a:t>
            </a:r>
            <a:r>
              <a:rPr lang="en-US" dirty="0" smtClean="0">
                <a:solidFill>
                  <a:srgbClr val="FF0000"/>
                </a:solidFill>
              </a:rPr>
              <a:t>Research 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rganizations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015"/>
            <a:ext cx="12192000" cy="54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084"/>
            <a:ext cx="12070080" cy="92846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 have achieved so far 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46" y="1336431"/>
            <a:ext cx="11746522" cy="5416061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Registering </a:t>
            </a:r>
            <a:r>
              <a:rPr lang="en-US" sz="2400" dirty="0" smtClean="0"/>
              <a:t>2300  </a:t>
            </a:r>
            <a:r>
              <a:rPr lang="en-US" sz="2400" dirty="0" smtClean="0"/>
              <a:t>out of 3000 staff CVs  within their 23 </a:t>
            </a:r>
            <a:r>
              <a:rPr lang="en-US" sz="2400" dirty="0" smtClean="0"/>
              <a:t>faculties; </a:t>
            </a:r>
            <a:r>
              <a:rPr lang="en-US" sz="2400" dirty="0" smtClean="0"/>
              <a:t>which </a:t>
            </a:r>
            <a:r>
              <a:rPr lang="en-US" sz="2400" dirty="0" smtClean="0"/>
              <a:t>also( </a:t>
            </a:r>
            <a:r>
              <a:rPr lang="en-US" sz="2400" dirty="0" smtClean="0">
                <a:solidFill>
                  <a:srgbClr val="FF0000"/>
                </a:solidFill>
              </a:rPr>
              <a:t>the faculties</a:t>
            </a:r>
            <a:r>
              <a:rPr lang="en-US" sz="2400" dirty="0" smtClean="0"/>
              <a:t>) include course descriptions and study Plans.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Starting </a:t>
            </a:r>
            <a:r>
              <a:rPr lang="en-US" sz="2400" dirty="0" smtClean="0"/>
              <a:t>the  </a:t>
            </a:r>
            <a:r>
              <a:rPr lang="en-US" sz="2400" dirty="0" smtClean="0"/>
              <a:t>UOB</a:t>
            </a:r>
            <a:r>
              <a:rPr lang="en-US" sz="2400" dirty="0" smtClean="0"/>
              <a:t> </a:t>
            </a:r>
            <a:r>
              <a:rPr lang="en-US" sz="2400" dirty="0" smtClean="0"/>
              <a:t>electronic library; which includes  over 1000000 books and videos.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We are now the first university in Libya  in terms of  web- spread according to Alexa and </a:t>
            </a:r>
            <a:r>
              <a:rPr lang="en-US" sz="2400" dirty="0" smtClean="0"/>
              <a:t>SEO  web </a:t>
            </a:r>
            <a:r>
              <a:rPr lang="en-US" sz="2400" dirty="0" smtClean="0"/>
              <a:t>analytical organizations.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ctivating online registration, online services such as ; portals , </a:t>
            </a:r>
            <a:r>
              <a:rPr lang="en-US" sz="2400" dirty="0" smtClean="0"/>
              <a:t>SIS</a:t>
            </a:r>
            <a:r>
              <a:rPr lang="en-US" sz="2400" dirty="0" smtClean="0"/>
              <a:t>  </a:t>
            </a:r>
            <a:r>
              <a:rPr lang="en-US" sz="2400" dirty="0" smtClean="0"/>
              <a:t>and staff-database.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Preparing for this year ranking according to the Times international Ranking (Oct2014), as well as web matrices ( August 2014)..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652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2012"/>
            <a:ext cx="11414581" cy="98263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Coming  Steps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69" y="1487606"/>
            <a:ext cx="11900845" cy="53703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 Continuing </a:t>
            </a:r>
            <a:r>
              <a:rPr lang="en-US" sz="2800" dirty="0" smtClean="0"/>
              <a:t>Professional </a:t>
            </a:r>
            <a:r>
              <a:rPr lang="en-US" sz="2800" dirty="0"/>
              <a:t>D</a:t>
            </a:r>
            <a:r>
              <a:rPr lang="en-US" sz="2800" dirty="0" smtClean="0"/>
              <a:t>evelopment </a:t>
            </a:r>
            <a:r>
              <a:rPr lang="en-US" sz="2800" dirty="0" smtClean="0"/>
              <a:t>(CPD)  for teachers and </a:t>
            </a:r>
            <a:r>
              <a:rPr lang="en-US" sz="2800" dirty="0" err="1" smtClean="0"/>
              <a:t>TAs.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Online Courses and models which enable students to work </a:t>
            </a:r>
            <a:r>
              <a:rPr lang="en-US" sz="2800" dirty="0" err="1" smtClean="0"/>
              <a:t>ftf</a:t>
            </a:r>
            <a:r>
              <a:rPr lang="en-US" sz="2800" dirty="0" smtClean="0"/>
              <a:t> and online 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Wider students and staff online links with international universities and  research organizations.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Implementing technology ; such as blended learning and distance learning.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Funding researchers, lab  projects , funding conferences, and workshops.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 exchange programs for students, TAs and researchers..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92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90" y="2934268"/>
            <a:ext cx="10773137" cy="1064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Thanks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234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Gothic Std B</vt:lpstr>
      <vt:lpstr>Arial</vt:lpstr>
      <vt:lpstr>Tahoma</vt:lpstr>
      <vt:lpstr>Trebuchet MS</vt:lpstr>
      <vt:lpstr>Wingdings 3</vt:lpstr>
      <vt:lpstr>Facet</vt:lpstr>
      <vt:lpstr> University of Benghazi Ranking &amp; Quality : Steps Forward…  A Brief Overview about the Current Efforts towards Higher Ranking and Quality   Presented by:   Dr. Ageila Ali  Elabbar  Head of the Committee of Promoting the UoB International Ranking 6th of June 2014: London UK</vt:lpstr>
      <vt:lpstr>Steps we did since January 2014 </vt:lpstr>
      <vt:lpstr>University knowledge Base </vt:lpstr>
      <vt:lpstr>Linking the UOB with Thomson Reuters, and other Research  Organizations </vt:lpstr>
      <vt:lpstr>We have achieved so far ….</vt:lpstr>
      <vt:lpstr>Coming  Steps </vt:lpstr>
      <vt:lpstr>Thanks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Libyan Higher Education: complications and solutions   </dc:title>
  <dc:creator>Elabbar</dc:creator>
  <cp:lastModifiedBy>ems11</cp:lastModifiedBy>
  <cp:revision>31</cp:revision>
  <dcterms:created xsi:type="dcterms:W3CDTF">2014-05-14T08:34:20Z</dcterms:created>
  <dcterms:modified xsi:type="dcterms:W3CDTF">2014-06-06T12:55:09Z</dcterms:modified>
</cp:coreProperties>
</file>